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80219A-ECA4-4EB2-AEC5-61F29613E9A5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2083C6CD-308F-4D5D-80D4-77D44183A457}">
      <dgm:prSet phldrT="[Text]" phldr="1"/>
      <dgm:spPr/>
      <dgm:t>
        <a:bodyPr/>
        <a:lstStyle/>
        <a:p>
          <a:endParaRPr lang="en-US"/>
        </a:p>
      </dgm:t>
    </dgm:pt>
    <dgm:pt modelId="{4020EC55-44F3-469A-B03D-A921B74536DA}" type="parTrans" cxnId="{52949AD6-D94C-47FD-A141-2572310C5B13}">
      <dgm:prSet/>
      <dgm:spPr/>
      <dgm:t>
        <a:bodyPr/>
        <a:lstStyle/>
        <a:p>
          <a:endParaRPr lang="en-US"/>
        </a:p>
      </dgm:t>
    </dgm:pt>
    <dgm:pt modelId="{3A328EB4-A123-48CA-A219-B39621F9CA2B}" type="sibTrans" cxnId="{52949AD6-D94C-47FD-A141-2572310C5B13}">
      <dgm:prSet/>
      <dgm:spPr/>
      <dgm:t>
        <a:bodyPr/>
        <a:lstStyle/>
        <a:p>
          <a:endParaRPr lang="en-US"/>
        </a:p>
      </dgm:t>
    </dgm:pt>
    <dgm:pt modelId="{DCC42C65-7881-49A3-8467-24D5D7760E1B}">
      <dgm:prSet phldrT="[Text]" phldr="1"/>
      <dgm:spPr/>
      <dgm:t>
        <a:bodyPr/>
        <a:lstStyle/>
        <a:p>
          <a:endParaRPr lang="en-US"/>
        </a:p>
      </dgm:t>
    </dgm:pt>
    <dgm:pt modelId="{7B8076FE-F64F-45A7-B901-9A5C326F52A1}" type="parTrans" cxnId="{AC108DCB-BA82-4364-9658-1DD414E8A44C}">
      <dgm:prSet/>
      <dgm:spPr/>
      <dgm:t>
        <a:bodyPr/>
        <a:lstStyle/>
        <a:p>
          <a:endParaRPr lang="en-US"/>
        </a:p>
      </dgm:t>
    </dgm:pt>
    <dgm:pt modelId="{47F90899-0DE2-4F13-8E62-130F20224951}" type="sibTrans" cxnId="{AC108DCB-BA82-4364-9658-1DD414E8A44C}">
      <dgm:prSet/>
      <dgm:spPr/>
      <dgm:t>
        <a:bodyPr/>
        <a:lstStyle/>
        <a:p>
          <a:endParaRPr lang="en-US"/>
        </a:p>
      </dgm:t>
    </dgm:pt>
    <dgm:pt modelId="{CBC1728C-585A-40BC-A445-A874C70509BD}">
      <dgm:prSet phldrT="[Text]" phldr="1"/>
      <dgm:spPr/>
      <dgm:t>
        <a:bodyPr/>
        <a:lstStyle/>
        <a:p>
          <a:endParaRPr lang="en-US"/>
        </a:p>
      </dgm:t>
    </dgm:pt>
    <dgm:pt modelId="{B79D3F91-5526-4C75-8AF5-ECB07FE661CD}" type="parTrans" cxnId="{AA617F35-2A71-429D-BFD2-B514D2C4B0F9}">
      <dgm:prSet/>
      <dgm:spPr/>
      <dgm:t>
        <a:bodyPr/>
        <a:lstStyle/>
        <a:p>
          <a:endParaRPr lang="en-US"/>
        </a:p>
      </dgm:t>
    </dgm:pt>
    <dgm:pt modelId="{B93ACE3E-894E-4426-81C3-B14DF267F395}" type="sibTrans" cxnId="{AA617F35-2A71-429D-BFD2-B514D2C4B0F9}">
      <dgm:prSet/>
      <dgm:spPr/>
      <dgm:t>
        <a:bodyPr/>
        <a:lstStyle/>
        <a:p>
          <a:endParaRPr lang="en-US"/>
        </a:p>
      </dgm:t>
    </dgm:pt>
    <dgm:pt modelId="{E24E7AC0-5928-46FF-A841-4C200C73C49D}">
      <dgm:prSet phldrT="[Text]" phldr="1"/>
      <dgm:spPr/>
      <dgm:t>
        <a:bodyPr/>
        <a:lstStyle/>
        <a:p>
          <a:endParaRPr lang="en-US"/>
        </a:p>
      </dgm:t>
    </dgm:pt>
    <dgm:pt modelId="{F105B122-471C-4F00-8E7F-71E7EE90D158}" type="parTrans" cxnId="{05D4AAC6-E84F-4AD6-B41B-EEBB430EB7D5}">
      <dgm:prSet/>
      <dgm:spPr/>
      <dgm:t>
        <a:bodyPr/>
        <a:lstStyle/>
        <a:p>
          <a:endParaRPr lang="en-US"/>
        </a:p>
      </dgm:t>
    </dgm:pt>
    <dgm:pt modelId="{11E64698-25C3-4634-811B-5BC2F139E2FF}" type="sibTrans" cxnId="{05D4AAC6-E84F-4AD6-B41B-EEBB430EB7D5}">
      <dgm:prSet/>
      <dgm:spPr/>
      <dgm:t>
        <a:bodyPr/>
        <a:lstStyle/>
        <a:p>
          <a:endParaRPr lang="en-US"/>
        </a:p>
      </dgm:t>
    </dgm:pt>
    <dgm:pt modelId="{F6136740-0A69-4C54-B827-45E3FBFF255B}" type="pres">
      <dgm:prSet presAssocID="{6780219A-ECA4-4EB2-AEC5-61F29613E9A5}" presName="Name0" presStyleCnt="0">
        <dgm:presLayoutVars>
          <dgm:dir/>
          <dgm:resizeHandles val="exact"/>
        </dgm:presLayoutVars>
      </dgm:prSet>
      <dgm:spPr/>
    </dgm:pt>
    <dgm:pt modelId="{0A4A8180-3C27-41F5-B237-82C4DD7E6091}" type="pres">
      <dgm:prSet presAssocID="{2083C6CD-308F-4D5D-80D4-77D44183A457}" presName="compNode" presStyleCnt="0"/>
      <dgm:spPr/>
    </dgm:pt>
    <dgm:pt modelId="{98E55CC8-B82C-407E-AFCD-09B3E7CAC5FC}" type="pres">
      <dgm:prSet presAssocID="{2083C6CD-308F-4D5D-80D4-77D44183A457}" presName="pictRect" presStyleLbl="node1" presStyleIdx="0" presStyleCnt="4"/>
      <dgm:spPr/>
    </dgm:pt>
    <dgm:pt modelId="{E46D540D-214F-4E28-A9F5-846121CFD830}" type="pres">
      <dgm:prSet presAssocID="{2083C6CD-308F-4D5D-80D4-77D44183A457}" presName="textRect" presStyleLbl="revTx" presStyleIdx="0" presStyleCnt="4">
        <dgm:presLayoutVars>
          <dgm:bulletEnabled val="1"/>
        </dgm:presLayoutVars>
      </dgm:prSet>
      <dgm:spPr/>
    </dgm:pt>
    <dgm:pt modelId="{7DCFD78D-33AC-46BF-A03D-D3D29DFF3E38}" type="pres">
      <dgm:prSet presAssocID="{3A328EB4-A123-48CA-A219-B39621F9CA2B}" presName="sibTrans" presStyleLbl="sibTrans2D1" presStyleIdx="0" presStyleCnt="0"/>
      <dgm:spPr/>
    </dgm:pt>
    <dgm:pt modelId="{13A248D6-3FCD-4251-9019-C6E14BFF7216}" type="pres">
      <dgm:prSet presAssocID="{DCC42C65-7881-49A3-8467-24D5D7760E1B}" presName="compNode" presStyleCnt="0"/>
      <dgm:spPr/>
    </dgm:pt>
    <dgm:pt modelId="{95802CA9-517E-4B8D-83C5-25A8D05F0E8B}" type="pres">
      <dgm:prSet presAssocID="{DCC42C65-7881-49A3-8467-24D5D7760E1B}" presName="pictRect" presStyleLbl="node1" presStyleIdx="1" presStyleCnt="4"/>
      <dgm:spPr/>
    </dgm:pt>
    <dgm:pt modelId="{2501D94B-7501-4159-9F1B-5C1D481FB359}" type="pres">
      <dgm:prSet presAssocID="{DCC42C65-7881-49A3-8467-24D5D7760E1B}" presName="textRect" presStyleLbl="revTx" presStyleIdx="1" presStyleCnt="4">
        <dgm:presLayoutVars>
          <dgm:bulletEnabled val="1"/>
        </dgm:presLayoutVars>
      </dgm:prSet>
      <dgm:spPr/>
    </dgm:pt>
    <dgm:pt modelId="{08101C69-9181-44ED-9848-360328CB2B87}" type="pres">
      <dgm:prSet presAssocID="{47F90899-0DE2-4F13-8E62-130F20224951}" presName="sibTrans" presStyleLbl="sibTrans2D1" presStyleIdx="0" presStyleCnt="0"/>
      <dgm:spPr/>
    </dgm:pt>
    <dgm:pt modelId="{AD7A813C-30BC-4DE4-8CFB-D31A24BEFA68}" type="pres">
      <dgm:prSet presAssocID="{CBC1728C-585A-40BC-A445-A874C70509BD}" presName="compNode" presStyleCnt="0"/>
      <dgm:spPr/>
    </dgm:pt>
    <dgm:pt modelId="{B4BC9818-5DEA-4696-89DE-96D12082AE82}" type="pres">
      <dgm:prSet presAssocID="{CBC1728C-585A-40BC-A445-A874C70509BD}" presName="pictRect" presStyleLbl="node1" presStyleIdx="2" presStyleCnt="4"/>
      <dgm:spPr/>
    </dgm:pt>
    <dgm:pt modelId="{BA964A00-A42C-4112-A71D-332417CC6A94}" type="pres">
      <dgm:prSet presAssocID="{CBC1728C-585A-40BC-A445-A874C70509BD}" presName="textRect" presStyleLbl="revTx" presStyleIdx="2" presStyleCnt="4">
        <dgm:presLayoutVars>
          <dgm:bulletEnabled val="1"/>
        </dgm:presLayoutVars>
      </dgm:prSet>
      <dgm:spPr/>
    </dgm:pt>
    <dgm:pt modelId="{ED85346F-840B-409A-8E03-46F92650ACB7}" type="pres">
      <dgm:prSet presAssocID="{B93ACE3E-894E-4426-81C3-B14DF267F395}" presName="sibTrans" presStyleLbl="sibTrans2D1" presStyleIdx="0" presStyleCnt="0"/>
      <dgm:spPr/>
    </dgm:pt>
    <dgm:pt modelId="{D7E4E254-5D80-4809-823A-7547CAE5474A}" type="pres">
      <dgm:prSet presAssocID="{E24E7AC0-5928-46FF-A841-4C200C73C49D}" presName="compNode" presStyleCnt="0"/>
      <dgm:spPr/>
    </dgm:pt>
    <dgm:pt modelId="{12FEC4F1-D0F3-4442-80F3-B4FE890BE14A}" type="pres">
      <dgm:prSet presAssocID="{E24E7AC0-5928-46FF-A841-4C200C73C49D}" presName="pictRect" presStyleLbl="node1" presStyleIdx="3" presStyleCnt="4"/>
      <dgm:spPr/>
    </dgm:pt>
    <dgm:pt modelId="{E38BA848-9FE5-4142-9F82-8BEAB2EAE824}" type="pres">
      <dgm:prSet presAssocID="{E24E7AC0-5928-46FF-A841-4C200C73C49D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72847AC6-1AAE-440F-B025-172164E0CCFF}" type="presOf" srcId="{DCC42C65-7881-49A3-8467-24D5D7760E1B}" destId="{2501D94B-7501-4159-9F1B-5C1D481FB359}" srcOrd="0" destOrd="0" presId="urn:microsoft.com/office/officeart/2005/8/layout/pList1"/>
    <dgm:cxn modelId="{A6E19839-9470-488E-86C8-20C117FD4F14}" type="presOf" srcId="{CBC1728C-585A-40BC-A445-A874C70509BD}" destId="{BA964A00-A42C-4112-A71D-332417CC6A94}" srcOrd="0" destOrd="0" presId="urn:microsoft.com/office/officeart/2005/8/layout/pList1"/>
    <dgm:cxn modelId="{7716BF3B-9544-4AFC-8506-CECB7DE1B780}" type="presOf" srcId="{E24E7AC0-5928-46FF-A841-4C200C73C49D}" destId="{E38BA848-9FE5-4142-9F82-8BEAB2EAE824}" srcOrd="0" destOrd="0" presId="urn:microsoft.com/office/officeart/2005/8/layout/pList1"/>
    <dgm:cxn modelId="{AA617F35-2A71-429D-BFD2-B514D2C4B0F9}" srcId="{6780219A-ECA4-4EB2-AEC5-61F29613E9A5}" destId="{CBC1728C-585A-40BC-A445-A874C70509BD}" srcOrd="2" destOrd="0" parTransId="{B79D3F91-5526-4C75-8AF5-ECB07FE661CD}" sibTransId="{B93ACE3E-894E-4426-81C3-B14DF267F395}"/>
    <dgm:cxn modelId="{05D4AAC6-E84F-4AD6-B41B-EEBB430EB7D5}" srcId="{6780219A-ECA4-4EB2-AEC5-61F29613E9A5}" destId="{E24E7AC0-5928-46FF-A841-4C200C73C49D}" srcOrd="3" destOrd="0" parTransId="{F105B122-471C-4F00-8E7F-71E7EE90D158}" sibTransId="{11E64698-25C3-4634-811B-5BC2F139E2FF}"/>
    <dgm:cxn modelId="{66C51F17-3073-42D2-98A1-CE1320E642DE}" type="presOf" srcId="{6780219A-ECA4-4EB2-AEC5-61F29613E9A5}" destId="{F6136740-0A69-4C54-B827-45E3FBFF255B}" srcOrd="0" destOrd="0" presId="urn:microsoft.com/office/officeart/2005/8/layout/pList1"/>
    <dgm:cxn modelId="{AC108DCB-BA82-4364-9658-1DD414E8A44C}" srcId="{6780219A-ECA4-4EB2-AEC5-61F29613E9A5}" destId="{DCC42C65-7881-49A3-8467-24D5D7760E1B}" srcOrd="1" destOrd="0" parTransId="{7B8076FE-F64F-45A7-B901-9A5C326F52A1}" sibTransId="{47F90899-0DE2-4F13-8E62-130F20224951}"/>
    <dgm:cxn modelId="{80842F58-8AA4-4BDF-B255-4ED1C8433895}" type="presOf" srcId="{3A328EB4-A123-48CA-A219-B39621F9CA2B}" destId="{7DCFD78D-33AC-46BF-A03D-D3D29DFF3E38}" srcOrd="0" destOrd="0" presId="urn:microsoft.com/office/officeart/2005/8/layout/pList1"/>
    <dgm:cxn modelId="{502322C1-9DBE-4D42-B762-5201F6AF791A}" type="presOf" srcId="{2083C6CD-308F-4D5D-80D4-77D44183A457}" destId="{E46D540D-214F-4E28-A9F5-846121CFD830}" srcOrd="0" destOrd="0" presId="urn:microsoft.com/office/officeart/2005/8/layout/pList1"/>
    <dgm:cxn modelId="{90B39686-E458-440C-A757-005BD27848F1}" type="presOf" srcId="{47F90899-0DE2-4F13-8E62-130F20224951}" destId="{08101C69-9181-44ED-9848-360328CB2B87}" srcOrd="0" destOrd="0" presId="urn:microsoft.com/office/officeart/2005/8/layout/pList1"/>
    <dgm:cxn modelId="{52949AD6-D94C-47FD-A141-2572310C5B13}" srcId="{6780219A-ECA4-4EB2-AEC5-61F29613E9A5}" destId="{2083C6CD-308F-4D5D-80D4-77D44183A457}" srcOrd="0" destOrd="0" parTransId="{4020EC55-44F3-469A-B03D-A921B74536DA}" sibTransId="{3A328EB4-A123-48CA-A219-B39621F9CA2B}"/>
    <dgm:cxn modelId="{9F5DBE9A-0C6A-4261-841F-242358C21345}" type="presOf" srcId="{B93ACE3E-894E-4426-81C3-B14DF267F395}" destId="{ED85346F-840B-409A-8E03-46F92650ACB7}" srcOrd="0" destOrd="0" presId="urn:microsoft.com/office/officeart/2005/8/layout/pList1"/>
    <dgm:cxn modelId="{679332B8-BF43-473B-B930-293F0F198866}" type="presParOf" srcId="{F6136740-0A69-4C54-B827-45E3FBFF255B}" destId="{0A4A8180-3C27-41F5-B237-82C4DD7E6091}" srcOrd="0" destOrd="0" presId="urn:microsoft.com/office/officeart/2005/8/layout/pList1"/>
    <dgm:cxn modelId="{34458867-6ED6-49FF-800B-B28832C45F4F}" type="presParOf" srcId="{0A4A8180-3C27-41F5-B237-82C4DD7E6091}" destId="{98E55CC8-B82C-407E-AFCD-09B3E7CAC5FC}" srcOrd="0" destOrd="0" presId="urn:microsoft.com/office/officeart/2005/8/layout/pList1"/>
    <dgm:cxn modelId="{B16D0B99-FBD1-4EE0-84CA-00FA331A6B8E}" type="presParOf" srcId="{0A4A8180-3C27-41F5-B237-82C4DD7E6091}" destId="{E46D540D-214F-4E28-A9F5-846121CFD830}" srcOrd="1" destOrd="0" presId="urn:microsoft.com/office/officeart/2005/8/layout/pList1"/>
    <dgm:cxn modelId="{E5A5E49C-1CA0-479A-AE15-610D0EFB7830}" type="presParOf" srcId="{F6136740-0A69-4C54-B827-45E3FBFF255B}" destId="{7DCFD78D-33AC-46BF-A03D-D3D29DFF3E38}" srcOrd="1" destOrd="0" presId="urn:microsoft.com/office/officeart/2005/8/layout/pList1"/>
    <dgm:cxn modelId="{4C0EC23E-677F-483E-A376-A8727EDE1651}" type="presParOf" srcId="{F6136740-0A69-4C54-B827-45E3FBFF255B}" destId="{13A248D6-3FCD-4251-9019-C6E14BFF7216}" srcOrd="2" destOrd="0" presId="urn:microsoft.com/office/officeart/2005/8/layout/pList1"/>
    <dgm:cxn modelId="{D6B4681E-4971-43A2-BC2F-8F24544BA430}" type="presParOf" srcId="{13A248D6-3FCD-4251-9019-C6E14BFF7216}" destId="{95802CA9-517E-4B8D-83C5-25A8D05F0E8B}" srcOrd="0" destOrd="0" presId="urn:microsoft.com/office/officeart/2005/8/layout/pList1"/>
    <dgm:cxn modelId="{94783F6A-41B2-4E38-A738-4865237BE166}" type="presParOf" srcId="{13A248D6-3FCD-4251-9019-C6E14BFF7216}" destId="{2501D94B-7501-4159-9F1B-5C1D481FB359}" srcOrd="1" destOrd="0" presId="urn:microsoft.com/office/officeart/2005/8/layout/pList1"/>
    <dgm:cxn modelId="{4BFA845E-17C7-40BB-9D74-097AAECBE1B6}" type="presParOf" srcId="{F6136740-0A69-4C54-B827-45E3FBFF255B}" destId="{08101C69-9181-44ED-9848-360328CB2B87}" srcOrd="3" destOrd="0" presId="urn:microsoft.com/office/officeart/2005/8/layout/pList1"/>
    <dgm:cxn modelId="{EAF739F6-EA4C-47D1-A1ED-05023DF4B2DE}" type="presParOf" srcId="{F6136740-0A69-4C54-B827-45E3FBFF255B}" destId="{AD7A813C-30BC-4DE4-8CFB-D31A24BEFA68}" srcOrd="4" destOrd="0" presId="urn:microsoft.com/office/officeart/2005/8/layout/pList1"/>
    <dgm:cxn modelId="{2A9F86DC-695C-485B-9470-3A14F93EEF4E}" type="presParOf" srcId="{AD7A813C-30BC-4DE4-8CFB-D31A24BEFA68}" destId="{B4BC9818-5DEA-4696-89DE-96D12082AE82}" srcOrd="0" destOrd="0" presId="urn:microsoft.com/office/officeart/2005/8/layout/pList1"/>
    <dgm:cxn modelId="{C40B3BD2-F29B-40DC-8D72-9BC3665DA5C4}" type="presParOf" srcId="{AD7A813C-30BC-4DE4-8CFB-D31A24BEFA68}" destId="{BA964A00-A42C-4112-A71D-332417CC6A94}" srcOrd="1" destOrd="0" presId="urn:microsoft.com/office/officeart/2005/8/layout/pList1"/>
    <dgm:cxn modelId="{D8E4E824-3AB1-44E1-AC92-E18249C78EC7}" type="presParOf" srcId="{F6136740-0A69-4C54-B827-45E3FBFF255B}" destId="{ED85346F-840B-409A-8E03-46F92650ACB7}" srcOrd="5" destOrd="0" presId="urn:microsoft.com/office/officeart/2005/8/layout/pList1"/>
    <dgm:cxn modelId="{8D75F631-3B9E-447C-BFBF-9806938016F7}" type="presParOf" srcId="{F6136740-0A69-4C54-B827-45E3FBFF255B}" destId="{D7E4E254-5D80-4809-823A-7547CAE5474A}" srcOrd="6" destOrd="0" presId="urn:microsoft.com/office/officeart/2005/8/layout/pList1"/>
    <dgm:cxn modelId="{D3923DED-1829-4F5D-963F-20FC18989F65}" type="presParOf" srcId="{D7E4E254-5D80-4809-823A-7547CAE5474A}" destId="{12FEC4F1-D0F3-4442-80F3-B4FE890BE14A}" srcOrd="0" destOrd="0" presId="urn:microsoft.com/office/officeart/2005/8/layout/pList1"/>
    <dgm:cxn modelId="{6631729A-311B-49D7-93C4-255AEC4B0FD1}" type="presParOf" srcId="{D7E4E254-5D80-4809-823A-7547CAE5474A}" destId="{E38BA848-9FE5-4142-9F82-8BEAB2EAE82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E55CC8-B82C-407E-AFCD-09B3E7CAC5FC}">
      <dsp:nvSpPr>
        <dsp:cNvPr id="0" name=""/>
        <dsp:cNvSpPr/>
      </dsp:nvSpPr>
      <dsp:spPr>
        <a:xfrm>
          <a:off x="120215" y="903"/>
          <a:ext cx="1829817" cy="12607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D540D-214F-4E28-A9F5-846121CFD830}">
      <dsp:nvSpPr>
        <dsp:cNvPr id="0" name=""/>
        <dsp:cNvSpPr/>
      </dsp:nvSpPr>
      <dsp:spPr>
        <a:xfrm>
          <a:off x="120215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120215" y="1261647"/>
        <a:ext cx="1829817" cy="678862"/>
      </dsp:txXfrm>
    </dsp:sp>
    <dsp:sp modelId="{95802CA9-517E-4B8D-83C5-25A8D05F0E8B}">
      <dsp:nvSpPr>
        <dsp:cNvPr id="0" name=""/>
        <dsp:cNvSpPr/>
      </dsp:nvSpPr>
      <dsp:spPr>
        <a:xfrm>
          <a:off x="2133091" y="903"/>
          <a:ext cx="1829817" cy="12607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1D94B-7501-4159-9F1B-5C1D481FB359}">
      <dsp:nvSpPr>
        <dsp:cNvPr id="0" name=""/>
        <dsp:cNvSpPr/>
      </dsp:nvSpPr>
      <dsp:spPr>
        <a:xfrm>
          <a:off x="2133091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2133091" y="1261647"/>
        <a:ext cx="1829817" cy="678862"/>
      </dsp:txXfrm>
    </dsp:sp>
    <dsp:sp modelId="{B4BC9818-5DEA-4696-89DE-96D12082AE82}">
      <dsp:nvSpPr>
        <dsp:cNvPr id="0" name=""/>
        <dsp:cNvSpPr/>
      </dsp:nvSpPr>
      <dsp:spPr>
        <a:xfrm>
          <a:off x="4145967" y="903"/>
          <a:ext cx="1829817" cy="12607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964A00-A42C-4112-A71D-332417CC6A94}">
      <dsp:nvSpPr>
        <dsp:cNvPr id="0" name=""/>
        <dsp:cNvSpPr/>
      </dsp:nvSpPr>
      <dsp:spPr>
        <a:xfrm>
          <a:off x="4145967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4145967" y="1261647"/>
        <a:ext cx="1829817" cy="678862"/>
      </dsp:txXfrm>
    </dsp:sp>
    <dsp:sp modelId="{12FEC4F1-D0F3-4442-80F3-B4FE890BE14A}">
      <dsp:nvSpPr>
        <dsp:cNvPr id="0" name=""/>
        <dsp:cNvSpPr/>
      </dsp:nvSpPr>
      <dsp:spPr>
        <a:xfrm>
          <a:off x="2133091" y="2123490"/>
          <a:ext cx="1829817" cy="12607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BA848-9FE5-4142-9F82-8BEAB2EAE824}">
      <dsp:nvSpPr>
        <dsp:cNvPr id="0" name=""/>
        <dsp:cNvSpPr/>
      </dsp:nvSpPr>
      <dsp:spPr>
        <a:xfrm>
          <a:off x="2133091" y="3384234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2133091" y="3384234"/>
        <a:ext cx="1829817" cy="678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B9FA6-DA49-47FB-9F97-ABED94793AE7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4076A-8F93-44D2-982C-215D56F5DE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Jennifer Gondek</cp:lastModifiedBy>
  <cp:revision>1</cp:revision>
  <dcterms:created xsi:type="dcterms:W3CDTF">2012-01-30T19:54:41Z</dcterms:created>
  <dcterms:modified xsi:type="dcterms:W3CDTF">2012-01-30T19:54:59Z</dcterms:modified>
</cp:coreProperties>
</file>